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66" r:id="rId4"/>
    <p:sldId id="265" r:id="rId5"/>
    <p:sldId id="269" r:id="rId6"/>
    <p:sldId id="268" r:id="rId7"/>
    <p:sldId id="285" r:id="rId8"/>
    <p:sldId id="286" r:id="rId9"/>
    <p:sldId id="284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59" r:id="rId24"/>
    <p:sldId id="260" r:id="rId25"/>
    <p:sldId id="261" r:id="rId26"/>
    <p:sldId id="262" r:id="rId27"/>
    <p:sldId id="263" r:id="rId28"/>
    <p:sldId id="264" r:id="rId29"/>
  </p:sldIdLst>
  <p:sldSz cx="9144000" cy="5143500" type="screen16x9"/>
  <p:notesSz cx="6858000" cy="9144000"/>
  <p:embeddedFontLst>
    <p:embeddedFont>
      <p:font typeface="한컴 고딕" panose="02000500000000000000" pitchFamily="2" charset="-127"/>
      <p:regular r:id="rId31"/>
      <p:bold r:id="rId32"/>
    </p:embeddedFont>
    <p:embeddedFont>
      <p:font typeface="Tahoma" panose="020B0604030504040204" pitchFamily="34" charset="0"/>
      <p:regular r:id="rId33"/>
      <p:bold r:id="rId34"/>
    </p:embeddedFont>
    <p:embeddedFont>
      <p:font typeface="함초롬돋움" panose="020B0604000101010101" pitchFamily="50" charset="-127"/>
      <p:regular r:id="rId35"/>
      <p:bold r:id="rId36"/>
    </p:embeddedFont>
    <p:embeddedFont>
      <p:font typeface="Bell MT" panose="02020503060305020303" pitchFamily="18" charset="0"/>
      <p:regular r:id="rId37"/>
      <p:bold r:id="rId38"/>
      <p:italic r:id="rId39"/>
    </p:embeddedFont>
    <p:embeddedFont>
      <p:font typeface="나눔고딕" panose="020B0600000101010101" charset="-127"/>
      <p:regular r:id="rId40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69"/>
            <p14:sldId id="268"/>
            <p14:sldId id="285"/>
            <p14:sldId id="286"/>
            <p14:sldId id="284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양식" id="{61E45E72-C6A2-4484-AC7D-DE6EE3AB230A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7A5D"/>
    <a:srgbClr val="C2E49C"/>
    <a:srgbClr val="507C5F"/>
    <a:srgbClr val="366C5B"/>
    <a:srgbClr val="EDF6FD"/>
    <a:srgbClr val="E4F1FC"/>
    <a:srgbClr val="FFFFCC"/>
    <a:srgbClr val="FFFFD9"/>
    <a:srgbClr val="FF99CC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67" autoAdjust="0"/>
    <p:restoredTop sz="94660"/>
  </p:normalViewPr>
  <p:slideViewPr>
    <p:cSldViewPr>
      <p:cViewPr varScale="1">
        <p:scale>
          <a:sx n="144" d="100"/>
          <a:sy n="144" d="100"/>
        </p:scale>
        <p:origin x="276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microsoft.com/office/2007/relationships/hdphoto" Target="../media/hdphoto3.wdp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2015150000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 원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2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92693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Unity, Android Studio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MySQL, Vuforia(AR Camera Image)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 v00.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18E0AD-094B-43C0-A307-AF248049D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557">
            <a:off x="3766923" y="2342216"/>
            <a:ext cx="368451" cy="3684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30224B8-A9A5-489A-9007-17A9B23F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876">
            <a:off x="3759176" y="1884553"/>
            <a:ext cx="442688" cy="28003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616281" y="1805700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6281" y="2122454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670287" y="2635303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VR </a:t>
            </a:r>
            <a:r>
              <a:rPr lang="ko-KR" altLang="en-US" sz="1500" dirty="0" smtClean="0">
                <a:solidFill>
                  <a:schemeClr val="tx1"/>
                </a:solidFill>
              </a:rPr>
              <a:t>시각화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0287" y="3064154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커뮤니티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0287" y="3470953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sz="1500" dirty="0" smtClean="0">
                <a:solidFill>
                  <a:schemeClr val="tx1"/>
                </a:solidFill>
              </a:rPr>
              <a:t> Engine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60038" y="1112980"/>
            <a:ext cx="1908106" cy="454961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960377" y="903470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42476" y="1749292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유사도 측정으로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레시피 추천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2" name="원통 31"/>
          <p:cNvSpPr/>
          <p:nvPr/>
        </p:nvSpPr>
        <p:spPr>
          <a:xfrm>
            <a:off x="6553200" y="846093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47640" y="3269208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Vuforia</a:t>
            </a:r>
            <a:r>
              <a:rPr lang="en-US" altLang="ko-KR" b="1" dirty="0" smtClean="0"/>
              <a:t> 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852045" y="3051015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939731" y="3897427"/>
            <a:ext cx="1783694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식재료 매핑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704513" y="1791295"/>
            <a:ext cx="1255864" cy="926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28964" y="2497984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98900" y="151290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704513" y="2717673"/>
            <a:ext cx="1147532" cy="1231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613234" y="353348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69853" y="1915886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27376" y="3378954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02150" y="1034755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636191" y="152087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사용자</a:t>
            </a:r>
            <a:r>
              <a:rPr lang="en-US" altLang="ko-KR" sz="1500" dirty="0" smtClean="0">
                <a:solidFill>
                  <a:schemeClr val="tx1"/>
                </a:solidFill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</a:rPr>
              <a:t>커뮤니티 정보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636191" y="1926525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음식별</a:t>
            </a:r>
            <a:r>
              <a:rPr lang="ko-KR" altLang="en-US" sz="1500" dirty="0" smtClean="0">
                <a:solidFill>
                  <a:schemeClr val="tx1"/>
                </a:solidFill>
              </a:rPr>
              <a:t> 유사도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6" name="원통 55"/>
          <p:cNvSpPr/>
          <p:nvPr/>
        </p:nvSpPr>
        <p:spPr>
          <a:xfrm>
            <a:off x="6478301" y="3002572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98537" y="3185548"/>
            <a:ext cx="1475688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Vufoira</a:t>
            </a:r>
            <a:r>
              <a:rPr lang="en-US" altLang="ko-KR" b="1" dirty="0" smtClean="0"/>
              <a:t> DB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6561292" y="381640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식재료 이미지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6048609" y="1585932"/>
            <a:ext cx="504591" cy="73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35" idx="5"/>
            <a:endCxn id="56" idx="2"/>
          </p:cNvCxnSpPr>
          <p:nvPr/>
        </p:nvCxnSpPr>
        <p:spPr>
          <a:xfrm>
            <a:off x="6030287" y="3737134"/>
            <a:ext cx="448014" cy="79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0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필요기술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선행연구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80A569-15B9-4507-9F40-CBE09F4D59C9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AECAB79E-62CA-41FA-A77D-068A16472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8403A7-7965-49FC-8CEC-D2A63657303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9316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901437"/>
              </p:ext>
            </p:extLst>
          </p:nvPr>
        </p:nvGraphicFramePr>
        <p:xfrm>
          <a:off x="1979712" y="723355"/>
          <a:ext cx="6408712" cy="3953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26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02591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18130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i="0">
                          <a:latin typeface="+mn-ea"/>
                          <a:ea typeface="+mn-ea"/>
                        </a:rPr>
                        <a:t>이  름</a:t>
                      </a:r>
                      <a:endParaRPr lang="en-US" altLang="ko-KR" sz="1200" b="1" i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1" i="0">
                          <a:latin typeface="+mn-ea"/>
                          <a:ea typeface="+mn-ea"/>
                        </a:rPr>
                        <a:t>구  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600" b="1" i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박 병 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F1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유 현 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F1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이 동 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+mn-ea"/>
                          <a:ea typeface="+mn-ea"/>
                        </a:rPr>
                        <a:t>자 료 탐 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MySQL, php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 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GitHub (Desktop) 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</a:t>
                      </a:r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Unity (Hub)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 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791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+mn-ea"/>
                          <a:ea typeface="+mn-ea"/>
                        </a:rPr>
                        <a:t>설         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App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사용자 정보</a:t>
                      </a:r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데이터베이스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Vuforia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이미지</a:t>
                      </a:r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타겟 데이터베이스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+mn-ea"/>
                          <a:ea typeface="+mn-ea"/>
                        </a:rPr>
                        <a:t>구         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261026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 사례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936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9752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식 문화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활용 실태</a:t>
            </a:r>
          </a:p>
        </p:txBody>
      </p:sp>
      <p:sp>
        <p:nvSpPr>
          <p:cNvPr id="16" name="타원 15"/>
          <p:cNvSpPr/>
          <p:nvPr/>
        </p:nvSpPr>
        <p:spPr>
          <a:xfrm>
            <a:off x="413995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9952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실패한 현대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제작 실태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99992" y="1440440"/>
            <a:ext cx="576064" cy="129389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6056" y="1437390"/>
            <a:ext cx="936104" cy="305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8144" y="1245902"/>
            <a:ext cx="18002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비슷한 양상을 보임</a:t>
            </a:r>
            <a:endParaRPr lang="ko-KR" altLang="en-US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食문화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문제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3668" y="1637387"/>
            <a:ext cx="597666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우리 식 문화를 제대로 이해하고 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올바른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제작의 필요성 인식</a:t>
            </a: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318831" y="2428875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83668" y="3075806"/>
            <a:ext cx="597666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EBS </a:t>
            </a:r>
            <a:r>
              <a:rPr lang="ko-KR" altLang="en-US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다큐프라임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통해 알아보고자 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6D781B-3C82-494A-81B2-86807B9B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554"/>
            <a:ext cx="9144000" cy="609361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645786" y="1880405"/>
            <a:ext cx="3852428" cy="1001850"/>
            <a:chOff x="2645786" y="1880405"/>
            <a:chExt cx="3852428" cy="1001850"/>
          </a:xfrm>
        </p:grpSpPr>
        <p:sp>
          <p:nvSpPr>
            <p:cNvPr id="3" name="직사각형 2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45786" y="2106723"/>
              <a:ext cx="3852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고급음식의 이미지</a:t>
              </a:r>
              <a:endParaRPr lang="ko-KR" altLang="en-US" spc="-15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00597-197C-475F-BE8D-629049E9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9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음식은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먹는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즐기는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느끼는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정성스러운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보는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빠른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간편한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35C01-9D2C-49B5-B474-CE40AB86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활용 방안</a:t>
            </a: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2122860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한 명의 한식 전문 요리사와 방송인이 팀을 이뤄 </a:t>
            </a:r>
            <a:endParaRPr lang="en-US" altLang="ko-KR" sz="16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옛 문헌에 나온 전통 음식을 재현하고 대결하는 </a:t>
            </a:r>
            <a:r>
              <a:rPr lang="ko-KR" altLang="en-US" sz="1600" spc="-150" dirty="0" err="1">
                <a:latin typeface="나눔고딕" panose="020B0600000101010101" charset="-127"/>
                <a:ea typeface="나눔고딕" panose="020B0600000101010101" charset="-127"/>
              </a:rPr>
              <a:t>컨셉</a:t>
            </a:r>
            <a:endParaRPr lang="ko-KR" altLang="en-US" sz="16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6C0C9-9951-4704-AC2F-14CABB38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022442-4D93-4C6B-801E-187F3699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54850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계량법을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만들 수 있는 레시피와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쓰일 만큼의 계량을 정확히 하게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[ </a:t>
            </a:r>
            <a:r>
              <a:rPr lang="ko-KR" altLang="en-US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옵 션 </a:t>
            </a:r>
            <a:r>
              <a:rPr lang="en-US" altLang="ko-KR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]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3862478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관련연구 사례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구현기능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 만개의 레시피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 만개의 레시피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763688" y="843457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30922A3-24C8-4DCD-A28C-3CAB309A43D6}"/>
              </a:ext>
            </a:extLst>
          </p:cNvPr>
          <p:cNvSpPr txBox="1"/>
          <p:nvPr/>
        </p:nvSpPr>
        <p:spPr>
          <a:xfrm>
            <a:off x="2555776" y="1362313"/>
            <a:ext cx="6993100" cy="332398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>
                <a:latin typeface="Bell MT" panose="02020503060305020303" pitchFamily="18" charset="0"/>
                <a:ea typeface="나눔고딕" panose="020B0600000101010101" charset="-127"/>
              </a:rPr>
              <a:t>•  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집에서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요리하는 사람들을 위한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레시피 제공</a:t>
            </a:r>
            <a:endParaRPr lang="en-US" altLang="ko-KR" sz="140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en-US" altLang="ko-KR" sz="1400">
                <a:latin typeface="Bell MT" panose="02020503060305020303" pitchFamily="18" charset="0"/>
                <a:ea typeface="나눔고딕" panose="020B0600000101010101" charset="-127"/>
              </a:rPr>
              <a:t>•  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애플리케이션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사용자들 간 자신만의 레시피 등록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및 공유</a:t>
            </a:r>
            <a:endParaRPr lang="en-US" altLang="ko-KR" sz="140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en-US" altLang="ko-KR" sz="1400">
                <a:latin typeface="Bell MT" panose="02020503060305020303" pitchFamily="18" charset="0"/>
                <a:ea typeface="나눔고딕" panose="020B0600000101010101" charset="-127"/>
              </a:rPr>
              <a:t>•  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식재료를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카메라로 인식하여 얻을 수 있는 정보를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사용자에게 제공</a:t>
            </a:r>
            <a:endParaRPr lang="en-US" altLang="ko-KR" sz="140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en-US" altLang="ko-KR" sz="1400">
                <a:latin typeface="Bell MT" panose="02020503060305020303" pitchFamily="18" charset="0"/>
                <a:ea typeface="나눔고딕" panose="020B0600000101010101" charset="-127"/>
              </a:rPr>
              <a:t>•   </a:t>
            </a:r>
            <a:r>
              <a:rPr lang="en-US" altLang="ko-KR" sz="1400"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카메라 기능을 통해 변동하는 </a:t>
            </a:r>
            <a:r>
              <a:rPr lang="ko-KR" altLang="en-US" sz="1400" dirty="0" err="1">
                <a:latin typeface="나눔고딕" panose="020B0600000101010101" charset="-127"/>
                <a:ea typeface="나눔고딕" panose="020B0600000101010101" charset="-127"/>
              </a:rPr>
              <a:t>시장물가에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 대해 효율적인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대처를 </a:t>
            </a:r>
            <a:endParaRPr lang="en-US" altLang="ko-KR" sz="140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en-US" altLang="ko-KR" sz="1400">
                <a:latin typeface="나눔고딕" panose="020B0600000101010101" charset="-127"/>
                <a:ea typeface="나눔고딕" panose="020B0600000101010101" charset="-127"/>
              </a:rPr>
              <a:t>   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할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수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있게 도와줌</a:t>
            </a:r>
            <a:endParaRPr lang="en-US" altLang="ko-KR" sz="140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en-US" altLang="ko-KR" sz="1400">
                <a:latin typeface="Bell MT" panose="02020503060305020303" pitchFamily="18" charset="0"/>
                <a:ea typeface="나눔고딕" panose="020B0600000101010101" charset="-127"/>
              </a:rPr>
              <a:t>•  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식재료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계량을 증강현실로 시각화하여 정확한 양을 파악할 수 있게 함</a:t>
            </a:r>
          </a:p>
          <a:p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853</Words>
  <Application>Microsoft Office PowerPoint</Application>
  <PresentationFormat>화면 슬라이드 쇼(16:9)</PresentationFormat>
  <Paragraphs>246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한컴 고딕</vt:lpstr>
      <vt:lpstr>Tahoma</vt:lpstr>
      <vt:lpstr>함초롬돋움</vt:lpstr>
      <vt:lpstr>Bell MT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병남 박</cp:lastModifiedBy>
  <cp:revision>301</cp:revision>
  <dcterms:created xsi:type="dcterms:W3CDTF">2006-10-05T04:04:58Z</dcterms:created>
  <dcterms:modified xsi:type="dcterms:W3CDTF">2019-12-14T07:21:55Z</dcterms:modified>
</cp:coreProperties>
</file>